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13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94764"/>
  </p:normalViewPr>
  <p:slideViewPr>
    <p:cSldViewPr snapToGrid="0" snapToObjects="1">
      <p:cViewPr varScale="1">
        <p:scale>
          <a:sx n="81" d="100"/>
          <a:sy n="81" d="100"/>
        </p:scale>
        <p:origin x="20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70F619-F0BC-C744-AF00-BF4F9B95E48A}" type="datetimeFigureOut">
              <a:rPr lang="en-US" smtClean="0"/>
              <a:t>1/30/17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FE718F-6F45-B643-BD6F-84559859A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553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Shaun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E718F-6F45-B643-BD6F-84559859ABD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16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E718F-6F45-B643-BD6F-84559859ABD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45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Shaun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E718F-6F45-B643-BD6F-84559859ABD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350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Shaun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E718F-6F45-B643-BD6F-84559859ABD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962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Travis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E718F-6F45-B643-BD6F-84559859ABD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81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Travis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E718F-6F45-B643-BD6F-84559859ABD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996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Shaun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E718F-6F45-B643-BD6F-84559859ABD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51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Shaun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E718F-6F45-B643-BD6F-84559859ABD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7759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Travis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FE718F-6F45-B643-BD6F-84559859ABD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64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07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179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993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1673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019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4805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2975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5244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87DE6118-2437-4B30-8E3C-4D2BE6020583}" type="datetimeFigureOut">
              <a:rPr lang="en-US" smtClean="0"/>
              <a:t>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91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438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126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503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60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18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1/29/17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455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957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47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723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 smtClean="0"/>
              <a:t>Lempel-Ziv-Welch (LZW) Compression/Decompression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Shaun </a:t>
            </a:r>
            <a:r>
              <a:rPr lang="en-US" dirty="0" err="1" smtClean="0"/>
              <a:t>Holtzman</a:t>
            </a:r>
            <a:endParaRPr lang="en-US" dirty="0" smtClean="0"/>
          </a:p>
          <a:p>
            <a:r>
              <a:rPr lang="en-US" dirty="0" smtClean="0"/>
              <a:t>Travis Wise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6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Wei Chui, “New LZW Data Compression Algorithm and its FPGA Implementation”</a:t>
            </a:r>
            <a:endParaRPr lang="en-US" dirty="0"/>
          </a:p>
          <a:p>
            <a:pPr lvl="1" fontAlgn="base"/>
            <a:r>
              <a:rPr lang="en-US" dirty="0"/>
              <a:t>Modified version of LZW</a:t>
            </a:r>
          </a:p>
          <a:p>
            <a:pPr lvl="1" fontAlgn="base"/>
            <a:r>
              <a:rPr lang="en-US" dirty="0"/>
              <a:t>Has 8 dictionaries operating in parallel</a:t>
            </a:r>
          </a:p>
          <a:p>
            <a:pPr lvl="1" fontAlgn="base"/>
            <a:r>
              <a:rPr lang="en-US" dirty="0"/>
              <a:t>Compresses at 198.4 MB/s</a:t>
            </a:r>
          </a:p>
          <a:p>
            <a:r>
              <a:rPr lang="en-US" dirty="0"/>
              <a:t>Saud Naqvi, “Optimized RTL design and implementation of LZW algorithm for high bandwidth applications”</a:t>
            </a:r>
            <a:endParaRPr lang="en-US" dirty="0"/>
          </a:p>
          <a:p>
            <a:pPr lvl="1" fontAlgn="base"/>
            <a:r>
              <a:rPr lang="en-US" dirty="0"/>
              <a:t>Fixed width strings in dictionary</a:t>
            </a:r>
          </a:p>
          <a:p>
            <a:pPr lvl="1" fontAlgn="base"/>
            <a:r>
              <a:rPr lang="en-US" dirty="0"/>
              <a:t>4 dual-port BRAMs to allow parallel searches</a:t>
            </a:r>
          </a:p>
          <a:p>
            <a:pPr lvl="1" fontAlgn="base"/>
            <a:r>
              <a:rPr lang="en-US" dirty="0"/>
              <a:t>1 GB/s throughput</a:t>
            </a:r>
          </a:p>
          <a:p>
            <a:endParaRPr lang="en-US" dirty="0"/>
          </a:p>
        </p:txBody>
      </p:sp>
      <p:sp>
        <p:nvSpPr>
          <p:cNvPr id="4" name="Notched Right Arrow 3"/>
          <p:cNvSpPr/>
          <p:nvPr/>
        </p:nvSpPr>
        <p:spPr>
          <a:xfrm>
            <a:off x="1647142" y="5790416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Introduction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Notched Right Arrow 4"/>
          <p:cNvSpPr/>
          <p:nvPr/>
        </p:nvSpPr>
        <p:spPr>
          <a:xfrm>
            <a:off x="3058498" y="5803667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What is LZW Compression?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4469854" y="5815257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Hardware &amp; Design Tools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Notched Right Arrow 6"/>
          <p:cNvSpPr/>
          <p:nvPr/>
        </p:nvSpPr>
        <p:spPr>
          <a:xfrm>
            <a:off x="5881210" y="5815256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Goals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Notched Right Arrow 7"/>
          <p:cNvSpPr/>
          <p:nvPr/>
        </p:nvSpPr>
        <p:spPr>
          <a:xfrm>
            <a:off x="7292566" y="5815255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Tasks Breakdown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Notched Right Arrow 8"/>
          <p:cNvSpPr/>
          <p:nvPr/>
        </p:nvSpPr>
        <p:spPr>
          <a:xfrm>
            <a:off x="8703922" y="5815254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Similar Work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990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38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What is LZW Compression?</a:t>
            </a:r>
          </a:p>
          <a:p>
            <a:pPr lvl="1"/>
            <a:r>
              <a:rPr lang="en-US" dirty="0" smtClean="0"/>
              <a:t>Compression</a:t>
            </a:r>
          </a:p>
          <a:p>
            <a:pPr lvl="1"/>
            <a:r>
              <a:rPr lang="en-US" dirty="0" smtClean="0"/>
              <a:t>Decompression</a:t>
            </a:r>
          </a:p>
          <a:p>
            <a:r>
              <a:rPr lang="en-US" dirty="0" smtClean="0"/>
              <a:t>Hardware &amp; Design Tools</a:t>
            </a:r>
          </a:p>
          <a:p>
            <a:r>
              <a:rPr lang="en-US" dirty="0" smtClean="0"/>
              <a:t>Goals</a:t>
            </a:r>
          </a:p>
          <a:p>
            <a:r>
              <a:rPr lang="en-US" dirty="0" smtClean="0"/>
              <a:t>Tasks Breakdown</a:t>
            </a:r>
          </a:p>
          <a:p>
            <a:r>
              <a:rPr lang="en-US" dirty="0" smtClean="0"/>
              <a:t>Similar Work</a:t>
            </a:r>
          </a:p>
        </p:txBody>
      </p:sp>
      <p:sp>
        <p:nvSpPr>
          <p:cNvPr id="4" name="Notched Right Arrow 3"/>
          <p:cNvSpPr/>
          <p:nvPr/>
        </p:nvSpPr>
        <p:spPr>
          <a:xfrm>
            <a:off x="1647142" y="5790416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Introduction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Notched Right Arrow 4"/>
          <p:cNvSpPr/>
          <p:nvPr/>
        </p:nvSpPr>
        <p:spPr>
          <a:xfrm>
            <a:off x="3058498" y="5803667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What is LZW Compression?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4469854" y="5815257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Hardware &amp; Design Tools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Notched Right Arrow 6"/>
          <p:cNvSpPr/>
          <p:nvPr/>
        </p:nvSpPr>
        <p:spPr>
          <a:xfrm>
            <a:off x="5881210" y="5815256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Goals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Notched Right Arrow 7"/>
          <p:cNvSpPr/>
          <p:nvPr/>
        </p:nvSpPr>
        <p:spPr>
          <a:xfrm>
            <a:off x="7292566" y="5815255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Tasks Breakdown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Notched Right Arrow 8"/>
          <p:cNvSpPr/>
          <p:nvPr/>
        </p:nvSpPr>
        <p:spPr>
          <a:xfrm>
            <a:off x="8703922" y="5815254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Similar Work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2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Shaun </a:t>
            </a:r>
            <a:r>
              <a:rPr lang="en-US" dirty="0" err="1"/>
              <a:t>Holtzman</a:t>
            </a:r>
            <a:endParaRPr lang="en-US" dirty="0"/>
          </a:p>
          <a:p>
            <a:pPr lvl="1" fontAlgn="base"/>
            <a:r>
              <a:rPr lang="en-US" dirty="0"/>
              <a:t>2nd semester </a:t>
            </a:r>
            <a:r>
              <a:rPr lang="en-US" dirty="0" smtClean="0"/>
              <a:t>Master’s student</a:t>
            </a:r>
            <a:endParaRPr lang="en-US" dirty="0"/>
          </a:p>
          <a:p>
            <a:pPr lvl="1" fontAlgn="base"/>
            <a:r>
              <a:rPr lang="en-US" dirty="0"/>
              <a:t>University of Florida transfer</a:t>
            </a:r>
          </a:p>
          <a:p>
            <a:pPr lvl="1" fontAlgn="base"/>
            <a:r>
              <a:rPr lang="en-US" dirty="0"/>
              <a:t>VHDL experience:</a:t>
            </a:r>
          </a:p>
          <a:p>
            <a:pPr lvl="2" fontAlgn="base"/>
            <a:r>
              <a:rPr lang="en-US" dirty="0"/>
              <a:t>UF Classes: Digital Logic, Digital Design, Reconfigurable Computing</a:t>
            </a:r>
          </a:p>
          <a:p>
            <a:pPr fontAlgn="base"/>
            <a:r>
              <a:rPr lang="en-US" dirty="0"/>
              <a:t>Travis Wise</a:t>
            </a:r>
          </a:p>
          <a:p>
            <a:pPr lvl="1" fontAlgn="base"/>
            <a:r>
              <a:rPr lang="en-US" dirty="0"/>
              <a:t>2nd semester Master’s student</a:t>
            </a:r>
          </a:p>
          <a:p>
            <a:pPr lvl="1" fontAlgn="base"/>
            <a:r>
              <a:rPr lang="en-US" dirty="0"/>
              <a:t>University of Florida transfer</a:t>
            </a:r>
          </a:p>
          <a:p>
            <a:pPr lvl="1" fontAlgn="base"/>
            <a:r>
              <a:rPr lang="en-US" dirty="0"/>
              <a:t>VHDL experience:</a:t>
            </a:r>
          </a:p>
          <a:p>
            <a:pPr lvl="2" fontAlgn="base"/>
            <a:r>
              <a:rPr lang="en-US" dirty="0"/>
              <a:t>UF Classes: Digital Logic, Digital Design, Reconfigurable Computing</a:t>
            </a:r>
          </a:p>
          <a:p>
            <a:pPr lvl="2" fontAlgn="base"/>
            <a:r>
              <a:rPr lang="en-US" dirty="0"/>
              <a:t>Work Experience: Performance analysis of FPGAs</a:t>
            </a:r>
          </a:p>
          <a:p>
            <a:endParaRPr lang="en-US" dirty="0"/>
          </a:p>
        </p:txBody>
      </p:sp>
      <p:sp>
        <p:nvSpPr>
          <p:cNvPr id="4" name="Notched Right Arrow 3"/>
          <p:cNvSpPr/>
          <p:nvPr/>
        </p:nvSpPr>
        <p:spPr>
          <a:xfrm>
            <a:off x="1647142" y="5790416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Introduction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Notched Right Arrow 4"/>
          <p:cNvSpPr/>
          <p:nvPr/>
        </p:nvSpPr>
        <p:spPr>
          <a:xfrm>
            <a:off x="3058498" y="5803667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What is LZW Compression?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4469854" y="5815257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Hardware &amp; Design Tools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Notched Right Arrow 6"/>
          <p:cNvSpPr/>
          <p:nvPr/>
        </p:nvSpPr>
        <p:spPr>
          <a:xfrm>
            <a:off x="5881210" y="5815256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Goals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Notched Right Arrow 7"/>
          <p:cNvSpPr/>
          <p:nvPr/>
        </p:nvSpPr>
        <p:spPr>
          <a:xfrm>
            <a:off x="7292566" y="5815255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Tasks Breakdown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Notched Right Arrow 8"/>
          <p:cNvSpPr/>
          <p:nvPr/>
        </p:nvSpPr>
        <p:spPr>
          <a:xfrm>
            <a:off x="8703922" y="5815254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Similar Work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3922" y="3227270"/>
            <a:ext cx="3279060" cy="208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17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LZW Compression?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Universal lossless data compression algorithm </a:t>
            </a:r>
          </a:p>
          <a:p>
            <a:pPr lvl="1" fontAlgn="base"/>
            <a:r>
              <a:rPr lang="en-US" dirty="0"/>
              <a:t>Created by Abraham Lempel, Jacob </a:t>
            </a:r>
            <a:r>
              <a:rPr lang="en-US" dirty="0" err="1"/>
              <a:t>Ziv</a:t>
            </a:r>
            <a:r>
              <a:rPr lang="en-US" dirty="0"/>
              <a:t>, and Terry Welch</a:t>
            </a:r>
          </a:p>
          <a:p>
            <a:pPr fontAlgn="base"/>
            <a:r>
              <a:rPr lang="en-US" dirty="0"/>
              <a:t>Algorithm of the widely used Unix file compression utility compress</a:t>
            </a:r>
          </a:p>
          <a:p>
            <a:pPr fontAlgn="base"/>
            <a:r>
              <a:rPr lang="en-US" dirty="0"/>
              <a:t>Used in the GIF image format</a:t>
            </a:r>
          </a:p>
          <a:p>
            <a:pPr fontAlgn="base"/>
            <a:r>
              <a:rPr lang="en-US" dirty="0"/>
              <a:t>Uses a ‘dictionary’ to compress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4" name="Notched Right Arrow 3"/>
          <p:cNvSpPr/>
          <p:nvPr/>
        </p:nvSpPr>
        <p:spPr>
          <a:xfrm>
            <a:off x="1647142" y="5790416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Introduction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Notched Right Arrow 4"/>
          <p:cNvSpPr/>
          <p:nvPr/>
        </p:nvSpPr>
        <p:spPr>
          <a:xfrm>
            <a:off x="3058498" y="5803667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What is LZW Compression?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4469854" y="5815257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Hardware &amp; Design Tools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Notched Right Arrow 6"/>
          <p:cNvSpPr/>
          <p:nvPr/>
        </p:nvSpPr>
        <p:spPr>
          <a:xfrm>
            <a:off x="5881210" y="5815256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Goals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Notched Right Arrow 7"/>
          <p:cNvSpPr/>
          <p:nvPr/>
        </p:nvSpPr>
        <p:spPr>
          <a:xfrm>
            <a:off x="7292566" y="5815255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Tasks Breakdown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Notched Right Arrow 8"/>
          <p:cNvSpPr/>
          <p:nvPr/>
        </p:nvSpPr>
        <p:spPr>
          <a:xfrm>
            <a:off x="8703922" y="5815254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Similar Work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97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Consists of five major steps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Initialize the dictionary to contain all strings of length one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Find the longest string W in the dictionary that matches the current input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Emit the dictionary index for W to output and remove W from the input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Add W followed by the next symbol in the input to the dictionary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Go to step 2</a:t>
            </a:r>
            <a:endParaRPr lang="en-US" dirty="0"/>
          </a:p>
        </p:txBody>
      </p:sp>
      <p:sp>
        <p:nvSpPr>
          <p:cNvPr id="4" name="Notched Right Arrow 3"/>
          <p:cNvSpPr/>
          <p:nvPr/>
        </p:nvSpPr>
        <p:spPr>
          <a:xfrm>
            <a:off x="1647142" y="5790416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Introduction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Notched Right Arrow 4"/>
          <p:cNvSpPr/>
          <p:nvPr/>
        </p:nvSpPr>
        <p:spPr>
          <a:xfrm>
            <a:off x="3058498" y="5803667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What is LZW Compression?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4469854" y="5815257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Hardware &amp; Design Tools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Notched Right Arrow 6"/>
          <p:cNvSpPr/>
          <p:nvPr/>
        </p:nvSpPr>
        <p:spPr>
          <a:xfrm>
            <a:off x="5881210" y="5815256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Goals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Notched Right Arrow 7"/>
          <p:cNvSpPr/>
          <p:nvPr/>
        </p:nvSpPr>
        <p:spPr>
          <a:xfrm>
            <a:off x="7292566" y="5815255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Tasks Breakdown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Notched Right Arrow 8"/>
          <p:cNvSpPr/>
          <p:nvPr/>
        </p:nvSpPr>
        <p:spPr>
          <a:xfrm>
            <a:off x="8703922" y="5815254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Similar Work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60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Decompression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Reads a value from the encoded file, outputs the corresponding string from the dictionary</a:t>
            </a:r>
          </a:p>
          <a:p>
            <a:pPr fontAlgn="base"/>
            <a:r>
              <a:rPr lang="en-US" dirty="0"/>
              <a:t>Dictionary needs to be rebuilt first</a:t>
            </a:r>
          </a:p>
          <a:p>
            <a:pPr fontAlgn="base"/>
            <a:r>
              <a:rPr lang="en-US" dirty="0"/>
              <a:t>This part of the algorithm is performed the same way as the encoding process</a:t>
            </a:r>
          </a:p>
          <a:p>
            <a:pPr fontAlgn="base"/>
            <a:r>
              <a:rPr lang="en-US" dirty="0"/>
              <a:t>To do this, we read in character data and find the longest string that matches the current input</a:t>
            </a:r>
          </a:p>
          <a:p>
            <a:pPr fontAlgn="base"/>
            <a:r>
              <a:rPr lang="en-US" dirty="0"/>
              <a:t>Add the current string and the next character to the </a:t>
            </a:r>
            <a:r>
              <a:rPr lang="en-US" dirty="0" smtClean="0"/>
              <a:t>dictionary</a:t>
            </a:r>
            <a:endParaRPr lang="en-US" dirty="0"/>
          </a:p>
        </p:txBody>
      </p:sp>
      <p:sp>
        <p:nvSpPr>
          <p:cNvPr id="4" name="Notched Right Arrow 3"/>
          <p:cNvSpPr/>
          <p:nvPr/>
        </p:nvSpPr>
        <p:spPr>
          <a:xfrm>
            <a:off x="1647142" y="5790416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Introduction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Notched Right Arrow 4"/>
          <p:cNvSpPr/>
          <p:nvPr/>
        </p:nvSpPr>
        <p:spPr>
          <a:xfrm>
            <a:off x="3058498" y="5803667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What is LZW Compression?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4469854" y="5815257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Hardware &amp; Design Tools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Notched Right Arrow 6"/>
          <p:cNvSpPr/>
          <p:nvPr/>
        </p:nvSpPr>
        <p:spPr>
          <a:xfrm>
            <a:off x="5881210" y="5815256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Goals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Notched Right Arrow 7"/>
          <p:cNvSpPr/>
          <p:nvPr/>
        </p:nvSpPr>
        <p:spPr>
          <a:xfrm>
            <a:off x="7292566" y="5815255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Tasks Breakdown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Notched Right Arrow 8"/>
          <p:cNvSpPr/>
          <p:nvPr/>
        </p:nvSpPr>
        <p:spPr>
          <a:xfrm>
            <a:off x="8703922" y="5815254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Similar Work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547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&amp; Design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err="1"/>
              <a:t>ZedBoard</a:t>
            </a:r>
            <a:r>
              <a:rPr lang="en-US" dirty="0"/>
              <a:t> </a:t>
            </a:r>
          </a:p>
          <a:p>
            <a:pPr lvl="1" fontAlgn="base"/>
            <a:r>
              <a:rPr lang="en-US" dirty="0"/>
              <a:t>Zynq-7000 ARM/FPGA </a:t>
            </a:r>
            <a:r>
              <a:rPr lang="en-US" dirty="0" err="1"/>
              <a:t>SoC</a:t>
            </a:r>
            <a:r>
              <a:rPr lang="en-US" dirty="0"/>
              <a:t> Development Board</a:t>
            </a:r>
          </a:p>
          <a:p>
            <a:pPr lvl="1" fontAlgn="base"/>
            <a:r>
              <a:rPr lang="en-US" dirty="0"/>
              <a:t>Dual Cortex-A9 Processing System</a:t>
            </a:r>
          </a:p>
          <a:p>
            <a:pPr lvl="1" fontAlgn="base"/>
            <a:r>
              <a:rPr lang="en-US" dirty="0"/>
              <a:t>Zynq-7020 Processor</a:t>
            </a:r>
          </a:p>
          <a:p>
            <a:pPr lvl="1" fontAlgn="base"/>
            <a:r>
              <a:rPr lang="en-US" dirty="0"/>
              <a:t>Artix-7 FPGA</a:t>
            </a:r>
          </a:p>
          <a:p>
            <a:pPr fontAlgn="base"/>
            <a:r>
              <a:rPr lang="en-US" dirty="0"/>
              <a:t>Design Tools</a:t>
            </a:r>
          </a:p>
          <a:p>
            <a:pPr lvl="1" fontAlgn="base"/>
            <a:r>
              <a:rPr lang="en-US" dirty="0" err="1"/>
              <a:t>Vivado</a:t>
            </a:r>
            <a:endParaRPr lang="en-US" dirty="0"/>
          </a:p>
          <a:p>
            <a:pPr lvl="1" fontAlgn="base"/>
            <a:r>
              <a:rPr lang="en-US" dirty="0"/>
              <a:t>Xilinx </a:t>
            </a:r>
            <a:r>
              <a:rPr lang="en-US" dirty="0" smtClean="0"/>
              <a:t>SDK</a:t>
            </a:r>
            <a:endParaRPr lang="en-US" dirty="0"/>
          </a:p>
        </p:txBody>
      </p:sp>
      <p:sp>
        <p:nvSpPr>
          <p:cNvPr id="4" name="Notched Right Arrow 3"/>
          <p:cNvSpPr/>
          <p:nvPr/>
        </p:nvSpPr>
        <p:spPr>
          <a:xfrm>
            <a:off x="1647142" y="5790416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Introduction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Notched Right Arrow 4"/>
          <p:cNvSpPr/>
          <p:nvPr/>
        </p:nvSpPr>
        <p:spPr>
          <a:xfrm>
            <a:off x="3058498" y="5803667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What is LZW Compression?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4469854" y="5815257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Hardware &amp; Design Tools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Notched Right Arrow 6"/>
          <p:cNvSpPr/>
          <p:nvPr/>
        </p:nvSpPr>
        <p:spPr>
          <a:xfrm>
            <a:off x="5881210" y="5815256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Goals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Notched Right Arrow 7"/>
          <p:cNvSpPr/>
          <p:nvPr/>
        </p:nvSpPr>
        <p:spPr>
          <a:xfrm>
            <a:off x="7292566" y="5815255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Tasks Breakdown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Notched Right Arrow 8"/>
          <p:cNvSpPr/>
          <p:nvPr/>
        </p:nvSpPr>
        <p:spPr>
          <a:xfrm>
            <a:off x="8703922" y="5815254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Similar Work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7942" l="3382" r="97941">
                        <a14:foregroundMark x1="74265" y1="51801" x2="74265" y2="51801"/>
                        <a14:backgroundMark x1="74706" y1="47170" x2="74706" y2="4717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41146" y="2272783"/>
            <a:ext cx="3545522" cy="3039764"/>
          </a:xfrm>
          <a:prstGeom prst="rect">
            <a:avLst/>
          </a:prstGeom>
          <a:noFill/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8268" y="3157210"/>
            <a:ext cx="2502878" cy="81687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5691" y="4038179"/>
            <a:ext cx="2883119" cy="172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10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Conservative goals</a:t>
            </a:r>
          </a:p>
          <a:p>
            <a:pPr lvl="1" fontAlgn="base"/>
            <a:r>
              <a:rPr lang="en-US" dirty="0"/>
              <a:t>Compress text coming from an already initialized RAM</a:t>
            </a:r>
          </a:p>
          <a:p>
            <a:pPr lvl="1" fontAlgn="base"/>
            <a:r>
              <a:rPr lang="en-US" dirty="0"/>
              <a:t>Implement decoder in software and shoot for high speed encoding in hardware</a:t>
            </a:r>
          </a:p>
          <a:p>
            <a:pPr fontAlgn="base"/>
            <a:r>
              <a:rPr lang="en-US" dirty="0"/>
              <a:t>Optimistic goals</a:t>
            </a:r>
          </a:p>
          <a:p>
            <a:pPr lvl="1" fontAlgn="base"/>
            <a:r>
              <a:rPr lang="en-US" dirty="0"/>
              <a:t>Have input text come through the </a:t>
            </a:r>
            <a:r>
              <a:rPr lang="en-US" dirty="0" err="1"/>
              <a:t>Zynq</a:t>
            </a:r>
            <a:r>
              <a:rPr lang="en-US" dirty="0"/>
              <a:t> Processing System</a:t>
            </a:r>
          </a:p>
          <a:p>
            <a:pPr lvl="1" fontAlgn="base"/>
            <a:r>
              <a:rPr lang="en-US" dirty="0"/>
              <a:t>Parallelize the encoder’s dictionary search for faster </a:t>
            </a:r>
            <a:r>
              <a:rPr lang="en-US" dirty="0" smtClean="0"/>
              <a:t>encoding</a:t>
            </a:r>
            <a:endParaRPr lang="en-US" dirty="0"/>
          </a:p>
        </p:txBody>
      </p:sp>
      <p:sp>
        <p:nvSpPr>
          <p:cNvPr id="4" name="Notched Right Arrow 3"/>
          <p:cNvSpPr/>
          <p:nvPr/>
        </p:nvSpPr>
        <p:spPr>
          <a:xfrm>
            <a:off x="1647142" y="5790416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Introduction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Notched Right Arrow 4"/>
          <p:cNvSpPr/>
          <p:nvPr/>
        </p:nvSpPr>
        <p:spPr>
          <a:xfrm>
            <a:off x="3058498" y="5803667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What is LZW Compression?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4469854" y="5815257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Hardware &amp; Design Tools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Notched Right Arrow 6"/>
          <p:cNvSpPr/>
          <p:nvPr/>
        </p:nvSpPr>
        <p:spPr>
          <a:xfrm>
            <a:off x="5881210" y="5815256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Goals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Notched Right Arrow 7"/>
          <p:cNvSpPr/>
          <p:nvPr/>
        </p:nvSpPr>
        <p:spPr>
          <a:xfrm>
            <a:off x="7292566" y="5815255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Tasks Breakdown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Notched Right Arrow 8"/>
          <p:cNvSpPr/>
          <p:nvPr/>
        </p:nvSpPr>
        <p:spPr>
          <a:xfrm>
            <a:off x="8703922" y="5815254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Similar Work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29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 Breakdown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base"/>
            <a:r>
              <a:rPr lang="en-US" dirty="0"/>
              <a:t>Software implementations</a:t>
            </a:r>
          </a:p>
          <a:p>
            <a:pPr lvl="1" fontAlgn="base"/>
            <a:r>
              <a:rPr lang="en-US" dirty="0"/>
              <a:t>Compression &amp; decompression </a:t>
            </a:r>
          </a:p>
          <a:p>
            <a:pPr lvl="1" fontAlgn="base"/>
            <a:r>
              <a:rPr lang="en-US" dirty="0"/>
              <a:t>Start with independent design in C that reads a text file and does compression/decompression</a:t>
            </a:r>
          </a:p>
          <a:p>
            <a:pPr fontAlgn="base"/>
            <a:r>
              <a:rPr lang="en-US" dirty="0"/>
              <a:t>Draw up architectural block diagram of hardware design for compression</a:t>
            </a:r>
          </a:p>
          <a:p>
            <a:pPr lvl="1" fontAlgn="base"/>
            <a:r>
              <a:rPr lang="en-US" dirty="0"/>
              <a:t>Use software implementation to help decide functional blocks that are needed</a:t>
            </a:r>
          </a:p>
          <a:p>
            <a:pPr fontAlgn="base"/>
            <a:r>
              <a:rPr lang="en-US" dirty="0"/>
              <a:t>Implement compression in hardware</a:t>
            </a:r>
          </a:p>
          <a:p>
            <a:pPr fontAlgn="base"/>
            <a:r>
              <a:rPr lang="en-US" dirty="0"/>
              <a:t>Implement decompression in software on the board</a:t>
            </a:r>
          </a:p>
          <a:p>
            <a:pPr fontAlgn="base"/>
            <a:r>
              <a:rPr lang="en-US" dirty="0"/>
              <a:t>Implement communication between </a:t>
            </a:r>
            <a:r>
              <a:rPr lang="en-US" dirty="0" err="1"/>
              <a:t>Zynq</a:t>
            </a:r>
            <a:r>
              <a:rPr lang="en-US" dirty="0"/>
              <a:t> Processing System and compression hardware if time </a:t>
            </a:r>
            <a:r>
              <a:rPr lang="en-US" dirty="0" smtClean="0"/>
              <a:t>permits</a:t>
            </a:r>
            <a:endParaRPr lang="en-US" dirty="0"/>
          </a:p>
        </p:txBody>
      </p:sp>
      <p:sp>
        <p:nvSpPr>
          <p:cNvPr id="4" name="Notched Right Arrow 3"/>
          <p:cNvSpPr/>
          <p:nvPr/>
        </p:nvSpPr>
        <p:spPr>
          <a:xfrm>
            <a:off x="1647142" y="5790416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Introduction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Notched Right Arrow 4"/>
          <p:cNvSpPr/>
          <p:nvPr/>
        </p:nvSpPr>
        <p:spPr>
          <a:xfrm>
            <a:off x="3058498" y="5803667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What is LZW Compression?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4469854" y="5815257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Hardware &amp; Design Tools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Notched Right Arrow 6"/>
          <p:cNvSpPr/>
          <p:nvPr/>
        </p:nvSpPr>
        <p:spPr>
          <a:xfrm>
            <a:off x="5881210" y="5815256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Goals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Notched Right Arrow 7"/>
          <p:cNvSpPr/>
          <p:nvPr/>
        </p:nvSpPr>
        <p:spPr>
          <a:xfrm>
            <a:off x="7292566" y="5815255"/>
            <a:ext cx="1590260" cy="921811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Tasks Breakdown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Notched Right Arrow 8"/>
          <p:cNvSpPr/>
          <p:nvPr/>
        </p:nvSpPr>
        <p:spPr>
          <a:xfrm>
            <a:off x="8703922" y="5815254"/>
            <a:ext cx="1590260" cy="921811"/>
          </a:xfrm>
          <a:prstGeom prst="notched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</a:rPr>
              <a:t>Similar Work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52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3896</TotalTime>
  <Words>601</Words>
  <Application>Microsoft Macintosh PowerPoint</Application>
  <PresentationFormat>Widescreen</PresentationFormat>
  <Paragraphs>150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Trebuchet MS</vt:lpstr>
      <vt:lpstr>Arial</vt:lpstr>
      <vt:lpstr>Berlin</vt:lpstr>
      <vt:lpstr>Lempel-Ziv-Welch (LZW) Compression/Decompression</vt:lpstr>
      <vt:lpstr>Summary</vt:lpstr>
      <vt:lpstr>Introduction</vt:lpstr>
      <vt:lpstr>What is LZW Compression?</vt:lpstr>
      <vt:lpstr>Compression</vt:lpstr>
      <vt:lpstr>Decompression</vt:lpstr>
      <vt:lpstr>Hardware &amp; Design Tools</vt:lpstr>
      <vt:lpstr>Goals</vt:lpstr>
      <vt:lpstr>Tasks Breakdown</vt:lpstr>
      <vt:lpstr>Similar Work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Lempel-Ziv-Welch (LZW) Compression/Decompression</dc:title>
  <dc:creator>Holtzman,Shaun H</dc:creator>
  <cp:lastModifiedBy>Holtzman,Shaun H</cp:lastModifiedBy>
  <cp:revision>9</cp:revision>
  <cp:lastPrinted>2017-01-30T23:00:49Z</cp:lastPrinted>
  <dcterms:created xsi:type="dcterms:W3CDTF">2017-01-29T22:58:32Z</dcterms:created>
  <dcterms:modified xsi:type="dcterms:W3CDTF">2017-02-01T15:55:29Z</dcterms:modified>
</cp:coreProperties>
</file>

<file path=docProps/thumbnail.jpeg>
</file>